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37EA-CD83-4532-915E-5DAE13EA61CF}" type="datetimeFigureOut">
              <a:rPr lang="fr-FR" smtClean="0"/>
              <a:t>10/05/2018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F4DA-9A5C-4F18-9D69-49819E8B5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70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37EA-CD83-4532-915E-5DAE13EA61CF}" type="datetimeFigureOut">
              <a:rPr lang="fr-FR" smtClean="0"/>
              <a:t>10/05/2018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F4DA-9A5C-4F18-9D69-49819E8B5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03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37EA-CD83-4532-915E-5DAE13EA61CF}" type="datetimeFigureOut">
              <a:rPr lang="fr-FR" smtClean="0"/>
              <a:t>10/05/2018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F4DA-9A5C-4F18-9D69-49819E8B5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61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37EA-CD83-4532-915E-5DAE13EA61CF}" type="datetimeFigureOut">
              <a:rPr lang="fr-FR" smtClean="0"/>
              <a:t>10/05/2018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F4DA-9A5C-4F18-9D69-49819E8B5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51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37EA-CD83-4532-915E-5DAE13EA61CF}" type="datetimeFigureOut">
              <a:rPr lang="fr-FR" smtClean="0"/>
              <a:t>10/05/2018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F4DA-9A5C-4F18-9D69-49819E8B5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79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37EA-CD83-4532-915E-5DAE13EA61CF}" type="datetimeFigureOut">
              <a:rPr lang="fr-FR" smtClean="0"/>
              <a:t>10/05/2018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F4DA-9A5C-4F18-9D69-49819E8B5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33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37EA-CD83-4532-915E-5DAE13EA61CF}" type="datetimeFigureOut">
              <a:rPr lang="fr-FR" smtClean="0"/>
              <a:t>10/05/2018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F4DA-9A5C-4F18-9D69-49819E8B5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16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37EA-CD83-4532-915E-5DAE13EA61CF}" type="datetimeFigureOut">
              <a:rPr lang="fr-FR" smtClean="0"/>
              <a:t>10/05/2018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F4DA-9A5C-4F18-9D69-49819E8B5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46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37EA-CD83-4532-915E-5DAE13EA61CF}" type="datetimeFigureOut">
              <a:rPr lang="fr-FR" smtClean="0"/>
              <a:t>10/05/2018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F4DA-9A5C-4F18-9D69-49819E8B5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25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37EA-CD83-4532-915E-5DAE13EA61CF}" type="datetimeFigureOut">
              <a:rPr lang="fr-FR" smtClean="0"/>
              <a:t>10/05/2018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F4DA-9A5C-4F18-9D69-49819E8B5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23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37EA-CD83-4532-915E-5DAE13EA61CF}" type="datetimeFigureOut">
              <a:rPr lang="fr-FR" smtClean="0"/>
              <a:t>10/05/2018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F4DA-9A5C-4F18-9D69-49819E8B5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86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137EA-CD83-4532-915E-5DAE13EA61CF}" type="datetimeFigureOut">
              <a:rPr lang="fr-FR" smtClean="0"/>
              <a:t>10/05/2018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4F4DA-9A5C-4F18-9D69-49819E8B5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77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9689" y="857250"/>
            <a:ext cx="6858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0397028">
            <a:off x="-454297" y="1067729"/>
            <a:ext cx="9009532" cy="1466582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FF0000"/>
                </a:solidFill>
              </a:rPr>
              <a:t>Cross de l’école Gohypré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9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9517" y="1494593"/>
            <a:ext cx="6858000" cy="38688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1629" y="111126"/>
            <a:ext cx="9009532" cy="1466582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FF0000"/>
                </a:solidFill>
              </a:rPr>
              <a:t>Cross de l’école Gohypré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46743" y="2017981"/>
            <a:ext cx="7347367" cy="14665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>
                <a:solidFill>
                  <a:srgbClr val="FF0000"/>
                </a:solidFill>
              </a:rPr>
              <a:t>Le départ: </a:t>
            </a:r>
          </a:p>
          <a:p>
            <a:pPr algn="l"/>
            <a:r>
              <a:rPr lang="fr-FR" dirty="0">
                <a:solidFill>
                  <a:srgbClr val="FF0000"/>
                </a:solidFill>
              </a:rPr>
              <a:t>b</a:t>
            </a:r>
            <a:r>
              <a:rPr lang="fr-FR" dirty="0" smtClean="0">
                <a:solidFill>
                  <a:srgbClr val="FF0000"/>
                </a:solidFill>
              </a:rPr>
              <a:t>eaucoup de stress</a:t>
            </a:r>
          </a:p>
          <a:p>
            <a:pPr algn="l"/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1629" y="111126"/>
            <a:ext cx="9009532" cy="1466582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FF0000"/>
                </a:solidFill>
              </a:rPr>
              <a:t>Cross de l’école Gohypré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1381" y="2695709"/>
            <a:ext cx="7347367" cy="14665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>
                <a:solidFill>
                  <a:srgbClr val="FF0000"/>
                </a:solidFill>
              </a:rPr>
              <a:t>CM2     1500m</a:t>
            </a:r>
          </a:p>
          <a:p>
            <a:pPr algn="l"/>
            <a:r>
              <a:rPr lang="fr-FR" dirty="0" smtClean="0">
                <a:solidFill>
                  <a:srgbClr val="FF0000"/>
                </a:solidFill>
              </a:rPr>
              <a:t>CM1      1200 m</a:t>
            </a:r>
          </a:p>
          <a:p>
            <a:pPr algn="l"/>
            <a:r>
              <a:rPr lang="fr-FR" dirty="0" smtClean="0">
                <a:solidFill>
                  <a:srgbClr val="FF0000"/>
                </a:solidFill>
              </a:rPr>
              <a:t>CE2        1000m</a:t>
            </a:r>
          </a:p>
          <a:p>
            <a:pPr algn="l"/>
            <a:r>
              <a:rPr lang="fr-FR" dirty="0" smtClean="0">
                <a:solidFill>
                  <a:srgbClr val="FF0000"/>
                </a:solidFill>
              </a:rPr>
              <a:t>CE1          900 m</a:t>
            </a:r>
          </a:p>
          <a:p>
            <a:pPr algn="l"/>
            <a:r>
              <a:rPr lang="fr-FR" dirty="0" smtClean="0">
                <a:solidFill>
                  <a:srgbClr val="FF0000"/>
                </a:solidFill>
              </a:rPr>
              <a:t>CP            800 m</a:t>
            </a:r>
          </a:p>
          <a:p>
            <a:pPr algn="l"/>
            <a:r>
              <a:rPr lang="fr-FR" dirty="0" smtClean="0">
                <a:solidFill>
                  <a:srgbClr val="FF0000"/>
                </a:solidFill>
              </a:rPr>
              <a:t>Maternelle 500 m</a:t>
            </a:r>
          </a:p>
          <a:p>
            <a:pPr algn="l"/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1629" y="111126"/>
            <a:ext cx="9009532" cy="1466582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FF0000"/>
                </a:solidFill>
              </a:rPr>
              <a:t>Cross de l’école Gohypré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62224" y="1464712"/>
            <a:ext cx="6858000" cy="3868814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1968604"/>
            <a:ext cx="10336508" cy="28610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>
                <a:solidFill>
                  <a:srgbClr val="FF0000"/>
                </a:solidFill>
              </a:rPr>
              <a:t> Une belle médaille pour les 3 premiers.</a:t>
            </a:r>
          </a:p>
          <a:p>
            <a:pPr algn="l"/>
            <a:r>
              <a:rPr lang="fr-FR" dirty="0" smtClean="0">
                <a:solidFill>
                  <a:srgbClr val="FF0000"/>
                </a:solidFill>
              </a:rPr>
              <a:t>Un beau diplôme pour tous:</a:t>
            </a:r>
          </a:p>
          <a:p>
            <a:pPr marL="857250" indent="-857250" algn="l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FF0000"/>
                </a:solidFill>
              </a:rPr>
              <a:t>La semelle d’or</a:t>
            </a:r>
          </a:p>
          <a:p>
            <a:pPr marL="857250" indent="-857250" algn="l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FF0000"/>
                </a:solidFill>
              </a:rPr>
              <a:t>La semelle d’argent </a:t>
            </a:r>
          </a:p>
          <a:p>
            <a:pPr marL="857250" indent="-857250" algn="l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FF0000"/>
                </a:solidFill>
              </a:rPr>
              <a:t>La semelle de bronze</a:t>
            </a:r>
          </a:p>
          <a:p>
            <a:pPr algn="l"/>
            <a:endParaRPr lang="fr-F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4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1629" y="111126"/>
            <a:ext cx="9009532" cy="1466582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FF0000"/>
                </a:solidFill>
              </a:rPr>
              <a:t>Cross de l’école Gohypré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8474" y="2615718"/>
            <a:ext cx="10336508" cy="28610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>
                <a:solidFill>
                  <a:srgbClr val="FF0000"/>
                </a:solidFill>
              </a:rPr>
              <a:t> Des valeurs :</a:t>
            </a:r>
          </a:p>
          <a:p>
            <a:pPr marL="857250" indent="-857250" algn="l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FF0000"/>
                </a:solidFill>
              </a:rPr>
              <a:t>Participer</a:t>
            </a:r>
          </a:p>
          <a:p>
            <a:pPr marL="857250" indent="-857250" algn="l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FF0000"/>
                </a:solidFill>
              </a:rPr>
              <a:t>Se surpasser</a:t>
            </a:r>
          </a:p>
          <a:p>
            <a:pPr marL="857250" indent="-857250" algn="l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FF0000"/>
                </a:solidFill>
              </a:rPr>
              <a:t>encourager</a:t>
            </a:r>
          </a:p>
          <a:p>
            <a:pPr algn="l"/>
            <a:endParaRPr lang="fr-FR" dirty="0" smtClean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0332" y="1494593"/>
            <a:ext cx="6858000" cy="386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75</Words>
  <Application>Microsoft Office PowerPoint</Application>
  <PresentationFormat>Grand écran</PresentationFormat>
  <Paragraphs>22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Thème Office</vt:lpstr>
      <vt:lpstr>Cross de l’école Gohypré</vt:lpstr>
      <vt:lpstr>Cross de l’école Gohypré</vt:lpstr>
      <vt:lpstr>Cross de l’école Gohypré</vt:lpstr>
      <vt:lpstr>Cross de l’école Gohypré</vt:lpstr>
      <vt:lpstr>Cross de l’école Gohypré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 de l’école Gohypré</dc:title>
  <dc:creator>sylvie gadroy</dc:creator>
  <cp:lastModifiedBy>sylvie gadroy</cp:lastModifiedBy>
  <cp:revision>5</cp:revision>
  <dcterms:created xsi:type="dcterms:W3CDTF">2018-05-10T13:36:53Z</dcterms:created>
  <dcterms:modified xsi:type="dcterms:W3CDTF">2018-05-10T13:53:53Z</dcterms:modified>
</cp:coreProperties>
</file>